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5" r:id="rId6"/>
    <p:sldId id="266" r:id="rId7"/>
    <p:sldId id="267" r:id="rId8"/>
    <p:sldId id="268" r:id="rId9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CEC9"/>
    <a:srgbClr val="004278"/>
    <a:srgbClr val="0171BB"/>
    <a:srgbClr val="092D4B"/>
    <a:srgbClr val="96E5E3"/>
    <a:srgbClr val="8A9BAA"/>
    <a:srgbClr val="75899A"/>
    <a:srgbClr val="0000CC"/>
    <a:srgbClr val="0000FF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DBDB97-3409-441C-BB6B-CB77ED108F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AD912C8-AD30-4656-924E-EC0A685EE0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C31D7FA-7EF1-4B93-8DD0-E52C6F6C6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AF13B-51F8-4B34-9557-E8744FD7F667}" type="datetimeFigureOut">
              <a:rPr lang="es-MX" smtClean="0"/>
              <a:t>19/05/2023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AE30C98-587A-4484-8EC1-1A32BC83A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515659-8320-4B6A-AEAD-BEDD5CE06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20124-A240-4294-9409-35644A3848A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52566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43479B-0046-45CA-8353-F51814489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4005207-5FE5-4036-B56F-7FD6C2E467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354AEB-4772-4FAE-9FBA-5740EA1A7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AF13B-51F8-4B34-9557-E8744FD7F667}" type="datetimeFigureOut">
              <a:rPr lang="es-MX" smtClean="0"/>
              <a:t>19/05/2023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91BFFC1-1906-47C0-97DB-951B05675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747D50B-0624-495E-B36D-F8DB88F4E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20124-A240-4294-9409-35644A3848A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9405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B7EE4F-D188-48C5-A00A-1EFAF6E29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511D3AB-D8DA-43EB-80FD-D4B521459D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B92E0BC-FBAA-45C1-A2BA-995FCF8A3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AF13B-51F8-4B34-9557-E8744FD7F667}" type="datetimeFigureOut">
              <a:rPr lang="es-MX" smtClean="0"/>
              <a:t>19/05/2023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BAAD7D2-FA15-4B6C-BE8C-F6C21DD09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B4277EC-F728-4C86-B86F-CD1349965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20124-A240-4294-9409-35644A3848A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76619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A458C4-5BD3-49FB-8DA6-7EF103571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6D4A876-AD7B-4D46-BEC3-4B1069C9E9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B58071A-244C-4A32-9D86-2E2FBCF8D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45D154-3186-4EB0-BB1F-7E28C542F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AF13B-51F8-4B34-9557-E8744FD7F667}" type="datetimeFigureOut">
              <a:rPr lang="es-MX" smtClean="0"/>
              <a:t>19/05/2023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F1EA1CB-FAE3-4439-AAA9-903333271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6D0BE41-8BCB-4FBE-A75A-B26A1152C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20124-A240-4294-9409-35644A3848A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99945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2F86B1-6FA7-4080-88B1-FEAA37984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91AFBB8-27C8-4881-BE1A-BA1C7CB3D2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440CBC4-7FDE-40CA-8990-C4BEF004B9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9D0CDFA-CE99-4F7E-826F-049C75A7D7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8284B10-D2BD-47BE-9DAB-610837BB9F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0932A49-9AB9-4A40-993C-3766F72F7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AF13B-51F8-4B34-9557-E8744FD7F667}" type="datetimeFigureOut">
              <a:rPr lang="es-MX" smtClean="0"/>
              <a:t>19/05/2023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D1D1E66-A233-459F-A961-18088E720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781076C-7BC3-45D6-8AC9-C759EA0A7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20124-A240-4294-9409-35644A3848A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10232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80A666-F24D-495F-AD71-5398D84FE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C7ECA2B-EDF1-4814-9FA5-FC41D9EB9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AF13B-51F8-4B34-9557-E8744FD7F667}" type="datetimeFigureOut">
              <a:rPr lang="es-MX" smtClean="0"/>
              <a:t>19/05/2023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7B88966-7457-4BD0-9042-7DDCB6DF4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5EE9552-4DD2-48EC-A598-31D15E657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20124-A240-4294-9409-35644A3848A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88611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4B9BBC5-3C05-4A5E-832D-112AF7A2A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AF13B-51F8-4B34-9557-E8744FD7F667}" type="datetimeFigureOut">
              <a:rPr lang="es-MX" smtClean="0"/>
              <a:t>19/05/2023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AB2DEA7-719F-419A-AE0A-AFD7ED85B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3105C24-8C5C-4986-A449-0030A670D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20124-A240-4294-9409-35644A3848A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81104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249218-D943-4FAE-9724-87929FEB2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B8455DE-CB54-49EF-AC9B-07F94D8DA7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EC1E9F2-49B5-4CDB-A975-B196603841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19A4EFD-46CA-4912-97E9-9A45A2250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AF13B-51F8-4B34-9557-E8744FD7F667}" type="datetimeFigureOut">
              <a:rPr lang="es-MX" smtClean="0"/>
              <a:t>19/05/2023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99DFCB9-8D09-493D-BAC6-9BB1B7F35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CB07C5-DDED-4292-9E7B-FD01786ED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20124-A240-4294-9409-35644A3848A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39339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EA9081-1C81-4E6A-BFE3-FFB678D76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0AC0E2A-C153-403A-ABB1-8936C68441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CD69785-5B89-4856-A175-FC3FF16C72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D192BD5-798D-48D1-88EE-F7F9BF23D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AF13B-51F8-4B34-9557-E8744FD7F667}" type="datetimeFigureOut">
              <a:rPr lang="es-MX" smtClean="0"/>
              <a:t>19/05/2023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875950E-F457-4C69-8DAC-50A4D816C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1583575-3FDB-4FF0-9508-D84232AEA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20124-A240-4294-9409-35644A3848A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79883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8BC392-CF49-4E8A-984A-F90236772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8EA44AD-082A-4B10-A114-1DEFEEFC08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33E8724-F1C3-4E4D-AE45-FE1931E27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AF13B-51F8-4B34-9557-E8744FD7F667}" type="datetimeFigureOut">
              <a:rPr lang="es-MX" smtClean="0"/>
              <a:t>19/05/2023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0381EF2-5D7D-4BFA-A0FE-AEA5E1361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E0B5BA2-1845-4D9E-914C-733D2E92A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20124-A240-4294-9409-35644A3848A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41080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8B202FE-1527-403A-A32C-317C782AB5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8F93C46-648E-44E5-81F6-2383619D53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49A5F3F-25F7-4997-9020-7890F2A50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AF13B-51F8-4B34-9557-E8744FD7F667}" type="datetimeFigureOut">
              <a:rPr lang="es-MX" smtClean="0"/>
              <a:t>19/05/2023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E247015-0B37-4275-B6E3-0E94FAC21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0A8E32B-3B6F-45D8-85A8-8CAC3114A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20124-A240-4294-9409-35644A3848A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43328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89DCADA-8AA0-4291-BEBD-F2D75B03C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BC96AC4-078C-48CE-8349-4E99BEB2D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9EA067D-2E33-44B4-890C-3504A08C38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2AF13B-51F8-4B34-9557-E8744FD7F667}" type="datetimeFigureOut">
              <a:rPr lang="es-MX" smtClean="0"/>
              <a:t>19/05/2023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EE0DAD8-0FB6-4CA3-9DB9-515FBB5009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3D2FE22-E731-4DCF-9680-182EF88C1E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A20124-A240-4294-9409-35644A3848A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38816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ángulo: una sola esquina redondeada 29">
            <a:extLst>
              <a:ext uri="{FF2B5EF4-FFF2-40B4-BE49-F238E27FC236}">
                <a16:creationId xmlns:a16="http://schemas.microsoft.com/office/drawing/2014/main" id="{AA4A1DD8-C0D7-4E24-8763-EB4446D1CBC0}"/>
              </a:ext>
            </a:extLst>
          </p:cNvPr>
          <p:cNvSpPr/>
          <p:nvPr/>
        </p:nvSpPr>
        <p:spPr>
          <a:xfrm flipH="1">
            <a:off x="4920388" y="1977953"/>
            <a:ext cx="7271611" cy="296506"/>
          </a:xfrm>
          <a:prstGeom prst="round1Rect">
            <a:avLst>
              <a:gd name="adj" fmla="val 50000"/>
            </a:avLst>
          </a:prstGeom>
          <a:solidFill>
            <a:srgbClr val="3ACE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EE59E422-2447-4404-8426-34617F5890B0}"/>
              </a:ext>
            </a:extLst>
          </p:cNvPr>
          <p:cNvSpPr/>
          <p:nvPr/>
        </p:nvSpPr>
        <p:spPr>
          <a:xfrm>
            <a:off x="3638550" y="2266950"/>
            <a:ext cx="8553450" cy="2005581"/>
          </a:xfrm>
          <a:prstGeom prst="rect">
            <a:avLst/>
          </a:prstGeom>
          <a:solidFill>
            <a:srgbClr val="96E5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EF81BC8F-7BE5-4981-9493-459B33AEE6EE}"/>
              </a:ext>
            </a:extLst>
          </p:cNvPr>
          <p:cNvSpPr/>
          <p:nvPr/>
        </p:nvSpPr>
        <p:spPr>
          <a:xfrm>
            <a:off x="0" y="0"/>
            <a:ext cx="3840066" cy="6858000"/>
          </a:xfrm>
          <a:prstGeom prst="rect">
            <a:avLst/>
          </a:prstGeom>
          <a:gradFill flip="none" rotWithShape="1">
            <a:gsLst>
              <a:gs pos="0">
                <a:srgbClr val="0171BB">
                  <a:shade val="30000"/>
                  <a:satMod val="115000"/>
                </a:srgbClr>
              </a:gs>
              <a:gs pos="50000">
                <a:srgbClr val="0171BB">
                  <a:shade val="67500"/>
                  <a:satMod val="115000"/>
                </a:srgbClr>
              </a:gs>
              <a:gs pos="100000">
                <a:srgbClr val="0171BB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26" name="Grupo 25">
            <a:extLst>
              <a:ext uri="{FF2B5EF4-FFF2-40B4-BE49-F238E27FC236}">
                <a16:creationId xmlns:a16="http://schemas.microsoft.com/office/drawing/2014/main" id="{75566EE1-DFEB-4FD8-BBC3-32FD26707E4C}"/>
              </a:ext>
            </a:extLst>
          </p:cNvPr>
          <p:cNvGrpSpPr/>
          <p:nvPr/>
        </p:nvGrpSpPr>
        <p:grpSpPr>
          <a:xfrm>
            <a:off x="0" y="-3"/>
            <a:ext cx="4084022" cy="6890016"/>
            <a:chOff x="-9200" y="-9202"/>
            <a:chExt cx="2866398" cy="5185998"/>
          </a:xfrm>
        </p:grpSpPr>
        <p:sp>
          <p:nvSpPr>
            <p:cNvPr id="24" name="Google Shape;43;p7">
              <a:extLst>
                <a:ext uri="{FF2B5EF4-FFF2-40B4-BE49-F238E27FC236}">
                  <a16:creationId xmlns:a16="http://schemas.microsoft.com/office/drawing/2014/main" id="{E6A10967-4A93-47AE-A7FD-8612D3F4FB57}"/>
                </a:ext>
              </a:extLst>
            </p:cNvPr>
            <p:cNvSpPr/>
            <p:nvPr/>
          </p:nvSpPr>
          <p:spPr>
            <a:xfrm rot="10800000">
              <a:off x="-9200" y="2591096"/>
              <a:ext cx="2695200" cy="2585700"/>
            </a:xfrm>
            <a:prstGeom prst="rect">
              <a:avLst/>
            </a:prstGeom>
            <a:gradFill>
              <a:gsLst>
                <a:gs pos="0">
                  <a:srgbClr val="FFFFFF">
                    <a:alpha val="19215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IBM Plex Sans Condensed"/>
                <a:ea typeface="IBM Plex Sans Condensed"/>
                <a:cs typeface="IBM Plex Sans Condensed"/>
                <a:sym typeface="IBM Plex Sans Condensed"/>
              </a:endParaRPr>
            </a:p>
          </p:txBody>
        </p:sp>
        <p:pic>
          <p:nvPicPr>
            <p:cNvPr id="25" name="Google Shape;44;p7">
              <a:extLst>
                <a:ext uri="{FF2B5EF4-FFF2-40B4-BE49-F238E27FC236}">
                  <a16:creationId xmlns:a16="http://schemas.microsoft.com/office/drawing/2014/main" id="{A920E7BB-6040-4ACC-8205-E9AD91950D1E}"/>
                </a:ext>
              </a:extLst>
            </p:cNvPr>
            <p:cNvPicPr preferRelativeResize="0"/>
            <p:nvPr/>
          </p:nvPicPr>
          <p:blipFill>
            <a:blip r:embed="rId2">
              <a:alphaModFix amt="60000"/>
            </a:blip>
            <a:stretch>
              <a:fillRect/>
            </a:stretch>
          </p:blipFill>
          <p:spPr>
            <a:xfrm rot="16200000">
              <a:off x="190636" y="2486138"/>
              <a:ext cx="5161902" cy="17122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6" name="3 CuadroTexto">
            <a:extLst>
              <a:ext uri="{FF2B5EF4-FFF2-40B4-BE49-F238E27FC236}">
                <a16:creationId xmlns:a16="http://schemas.microsoft.com/office/drawing/2014/main" id="{B6164433-2C50-4179-A84F-E46AB4D4D17D}"/>
              </a:ext>
            </a:extLst>
          </p:cNvPr>
          <p:cNvSpPr txBox="1"/>
          <p:nvPr/>
        </p:nvSpPr>
        <p:spPr>
          <a:xfrm>
            <a:off x="4176834" y="2942626"/>
            <a:ext cx="7306681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MX" sz="3000" b="1" spc="200" dirty="0">
                <a:latin typeface="Century Gothic" panose="020B0502020202020204" pitchFamily="34" charset="0"/>
                <a:cs typeface="Trajan Pro"/>
              </a:rPr>
              <a:t>Título de la conferencia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5663AF77-E217-42BE-9E04-3A3BAA5782B9}"/>
              </a:ext>
            </a:extLst>
          </p:cNvPr>
          <p:cNvSpPr txBox="1"/>
          <p:nvPr/>
        </p:nvSpPr>
        <p:spPr>
          <a:xfrm>
            <a:off x="5837339" y="1959324"/>
            <a:ext cx="54377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POSGRADO INTERINSTITUCIONAL EN CIENCIA Y TECNOLOGÍA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E2C6B87-27E0-95ED-AF69-25B64D9765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7731" y="-12169"/>
            <a:ext cx="5180561" cy="206677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2FAFE350-626B-AB51-9A6A-32854A89A2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30" y="4840459"/>
            <a:ext cx="3614606" cy="19337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6FA9190-2941-5DEE-0036-1FD8370DBAA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0031"/>
          <a:stretch/>
        </p:blipFill>
        <p:spPr>
          <a:xfrm>
            <a:off x="-34434" y="378216"/>
            <a:ext cx="3781689" cy="643002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8A029C8B-1387-4184-BBC0-8E72E09511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676" y="2408238"/>
            <a:ext cx="2075048" cy="1932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981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ángulo 35">
            <a:extLst>
              <a:ext uri="{FF2B5EF4-FFF2-40B4-BE49-F238E27FC236}">
                <a16:creationId xmlns:a16="http://schemas.microsoft.com/office/drawing/2014/main" id="{0FD9DD24-F9E5-4E73-9ABE-91F3BB4E4B01}"/>
              </a:ext>
            </a:extLst>
          </p:cNvPr>
          <p:cNvSpPr/>
          <p:nvPr/>
        </p:nvSpPr>
        <p:spPr>
          <a:xfrm>
            <a:off x="3754322" y="406632"/>
            <a:ext cx="8437677" cy="813264"/>
          </a:xfrm>
          <a:prstGeom prst="rect">
            <a:avLst/>
          </a:prstGeom>
          <a:solidFill>
            <a:srgbClr val="3ACE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35" name="Grupo 34">
            <a:extLst>
              <a:ext uri="{FF2B5EF4-FFF2-40B4-BE49-F238E27FC236}">
                <a16:creationId xmlns:a16="http://schemas.microsoft.com/office/drawing/2014/main" id="{F0F9EB56-C512-4A27-AB4B-6E84D61A73DB}"/>
              </a:ext>
            </a:extLst>
          </p:cNvPr>
          <p:cNvGrpSpPr/>
          <p:nvPr/>
        </p:nvGrpSpPr>
        <p:grpSpPr>
          <a:xfrm>
            <a:off x="0" y="-2"/>
            <a:ext cx="3897226" cy="1219898"/>
            <a:chOff x="0" y="-2"/>
            <a:chExt cx="3897226" cy="1219898"/>
          </a:xfrm>
        </p:grpSpPr>
        <p:sp>
          <p:nvSpPr>
            <p:cNvPr id="39" name="Rectángulo 38">
              <a:extLst>
                <a:ext uri="{FF2B5EF4-FFF2-40B4-BE49-F238E27FC236}">
                  <a16:creationId xmlns:a16="http://schemas.microsoft.com/office/drawing/2014/main" id="{89D66516-FEB5-4891-A6BD-3F16C4F0A5AC}"/>
                </a:ext>
              </a:extLst>
            </p:cNvPr>
            <p:cNvSpPr/>
            <p:nvPr/>
          </p:nvSpPr>
          <p:spPr>
            <a:xfrm>
              <a:off x="0" y="0"/>
              <a:ext cx="3754322" cy="1219896"/>
            </a:xfrm>
            <a:prstGeom prst="rect">
              <a:avLst/>
            </a:prstGeom>
            <a:solidFill>
              <a:srgbClr val="0042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40" name="Google Shape;44;p7">
              <a:extLst>
                <a:ext uri="{FF2B5EF4-FFF2-40B4-BE49-F238E27FC236}">
                  <a16:creationId xmlns:a16="http://schemas.microsoft.com/office/drawing/2014/main" id="{C60085C7-1D87-4D09-8E8A-91DF3759519D}"/>
                </a:ext>
              </a:extLst>
            </p:cNvPr>
            <p:cNvPicPr preferRelativeResize="0"/>
            <p:nvPr/>
          </p:nvPicPr>
          <p:blipFill>
            <a:blip r:embed="rId2">
              <a:alphaModFix amt="60000"/>
            </a:blip>
            <a:stretch>
              <a:fillRect/>
            </a:stretch>
          </p:blipFill>
          <p:spPr>
            <a:xfrm rot="16200000">
              <a:off x="3210847" y="525915"/>
              <a:ext cx="1212296" cy="16046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4" name="Imagen 43">
            <a:extLst>
              <a:ext uri="{FF2B5EF4-FFF2-40B4-BE49-F238E27FC236}">
                <a16:creationId xmlns:a16="http://schemas.microsoft.com/office/drawing/2014/main" id="{6C7020C3-E191-4338-9A02-AC567CFD03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3273" y="57846"/>
            <a:ext cx="1247775" cy="116205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C33DE41F-F386-024A-A8A3-B9E4DA0B21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1395" y="398965"/>
            <a:ext cx="2038686" cy="81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69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ángulo 35">
            <a:extLst>
              <a:ext uri="{FF2B5EF4-FFF2-40B4-BE49-F238E27FC236}">
                <a16:creationId xmlns:a16="http://schemas.microsoft.com/office/drawing/2014/main" id="{0FD9DD24-F9E5-4E73-9ABE-91F3BB4E4B01}"/>
              </a:ext>
            </a:extLst>
          </p:cNvPr>
          <p:cNvSpPr/>
          <p:nvPr/>
        </p:nvSpPr>
        <p:spPr>
          <a:xfrm>
            <a:off x="3754322" y="406632"/>
            <a:ext cx="8437677" cy="813264"/>
          </a:xfrm>
          <a:prstGeom prst="rect">
            <a:avLst/>
          </a:prstGeom>
          <a:solidFill>
            <a:srgbClr val="3ACE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35" name="Grupo 34">
            <a:extLst>
              <a:ext uri="{FF2B5EF4-FFF2-40B4-BE49-F238E27FC236}">
                <a16:creationId xmlns:a16="http://schemas.microsoft.com/office/drawing/2014/main" id="{F0F9EB56-C512-4A27-AB4B-6E84D61A73DB}"/>
              </a:ext>
            </a:extLst>
          </p:cNvPr>
          <p:cNvGrpSpPr/>
          <p:nvPr/>
        </p:nvGrpSpPr>
        <p:grpSpPr>
          <a:xfrm>
            <a:off x="0" y="-2"/>
            <a:ext cx="3897226" cy="1219898"/>
            <a:chOff x="0" y="-2"/>
            <a:chExt cx="3897226" cy="1219898"/>
          </a:xfrm>
        </p:grpSpPr>
        <p:sp>
          <p:nvSpPr>
            <p:cNvPr id="39" name="Rectángulo 38">
              <a:extLst>
                <a:ext uri="{FF2B5EF4-FFF2-40B4-BE49-F238E27FC236}">
                  <a16:creationId xmlns:a16="http://schemas.microsoft.com/office/drawing/2014/main" id="{89D66516-FEB5-4891-A6BD-3F16C4F0A5AC}"/>
                </a:ext>
              </a:extLst>
            </p:cNvPr>
            <p:cNvSpPr/>
            <p:nvPr/>
          </p:nvSpPr>
          <p:spPr>
            <a:xfrm>
              <a:off x="0" y="0"/>
              <a:ext cx="3754322" cy="1219896"/>
            </a:xfrm>
            <a:prstGeom prst="rect">
              <a:avLst/>
            </a:prstGeom>
            <a:solidFill>
              <a:srgbClr val="0042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40" name="Google Shape;44;p7">
              <a:extLst>
                <a:ext uri="{FF2B5EF4-FFF2-40B4-BE49-F238E27FC236}">
                  <a16:creationId xmlns:a16="http://schemas.microsoft.com/office/drawing/2014/main" id="{C60085C7-1D87-4D09-8E8A-91DF3759519D}"/>
                </a:ext>
              </a:extLst>
            </p:cNvPr>
            <p:cNvPicPr preferRelativeResize="0"/>
            <p:nvPr/>
          </p:nvPicPr>
          <p:blipFill>
            <a:blip r:embed="rId2">
              <a:alphaModFix amt="60000"/>
            </a:blip>
            <a:stretch>
              <a:fillRect/>
            </a:stretch>
          </p:blipFill>
          <p:spPr>
            <a:xfrm rot="16200000">
              <a:off x="3210847" y="525915"/>
              <a:ext cx="1212296" cy="16046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4" name="Imagen 43">
            <a:extLst>
              <a:ext uri="{FF2B5EF4-FFF2-40B4-BE49-F238E27FC236}">
                <a16:creationId xmlns:a16="http://schemas.microsoft.com/office/drawing/2014/main" id="{6C7020C3-E191-4338-9A02-AC567CFD03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3273" y="57846"/>
            <a:ext cx="1247775" cy="116205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1A9F7312-4E35-1073-1BDA-8A0775447B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1395" y="398965"/>
            <a:ext cx="2038686" cy="81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802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ángulo 35">
            <a:extLst>
              <a:ext uri="{FF2B5EF4-FFF2-40B4-BE49-F238E27FC236}">
                <a16:creationId xmlns:a16="http://schemas.microsoft.com/office/drawing/2014/main" id="{0FD9DD24-F9E5-4E73-9ABE-91F3BB4E4B01}"/>
              </a:ext>
            </a:extLst>
          </p:cNvPr>
          <p:cNvSpPr/>
          <p:nvPr/>
        </p:nvSpPr>
        <p:spPr>
          <a:xfrm>
            <a:off x="3754322" y="406632"/>
            <a:ext cx="8437677" cy="813264"/>
          </a:xfrm>
          <a:prstGeom prst="rect">
            <a:avLst/>
          </a:prstGeom>
          <a:solidFill>
            <a:srgbClr val="3ACE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35" name="Grupo 34">
            <a:extLst>
              <a:ext uri="{FF2B5EF4-FFF2-40B4-BE49-F238E27FC236}">
                <a16:creationId xmlns:a16="http://schemas.microsoft.com/office/drawing/2014/main" id="{F0F9EB56-C512-4A27-AB4B-6E84D61A73DB}"/>
              </a:ext>
            </a:extLst>
          </p:cNvPr>
          <p:cNvGrpSpPr/>
          <p:nvPr/>
        </p:nvGrpSpPr>
        <p:grpSpPr>
          <a:xfrm>
            <a:off x="0" y="-2"/>
            <a:ext cx="3897226" cy="1219898"/>
            <a:chOff x="0" y="-2"/>
            <a:chExt cx="3897226" cy="1219898"/>
          </a:xfrm>
        </p:grpSpPr>
        <p:sp>
          <p:nvSpPr>
            <p:cNvPr id="39" name="Rectángulo 38">
              <a:extLst>
                <a:ext uri="{FF2B5EF4-FFF2-40B4-BE49-F238E27FC236}">
                  <a16:creationId xmlns:a16="http://schemas.microsoft.com/office/drawing/2014/main" id="{89D66516-FEB5-4891-A6BD-3F16C4F0A5AC}"/>
                </a:ext>
              </a:extLst>
            </p:cNvPr>
            <p:cNvSpPr/>
            <p:nvPr/>
          </p:nvSpPr>
          <p:spPr>
            <a:xfrm>
              <a:off x="0" y="0"/>
              <a:ext cx="3754322" cy="1219896"/>
            </a:xfrm>
            <a:prstGeom prst="rect">
              <a:avLst/>
            </a:prstGeom>
            <a:solidFill>
              <a:srgbClr val="0042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40" name="Google Shape;44;p7">
              <a:extLst>
                <a:ext uri="{FF2B5EF4-FFF2-40B4-BE49-F238E27FC236}">
                  <a16:creationId xmlns:a16="http://schemas.microsoft.com/office/drawing/2014/main" id="{C60085C7-1D87-4D09-8E8A-91DF3759519D}"/>
                </a:ext>
              </a:extLst>
            </p:cNvPr>
            <p:cNvPicPr preferRelativeResize="0"/>
            <p:nvPr/>
          </p:nvPicPr>
          <p:blipFill>
            <a:blip r:embed="rId2">
              <a:alphaModFix amt="60000"/>
            </a:blip>
            <a:stretch>
              <a:fillRect/>
            </a:stretch>
          </p:blipFill>
          <p:spPr>
            <a:xfrm rot="16200000">
              <a:off x="3210847" y="525915"/>
              <a:ext cx="1212296" cy="16046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4" name="Imagen 43">
            <a:extLst>
              <a:ext uri="{FF2B5EF4-FFF2-40B4-BE49-F238E27FC236}">
                <a16:creationId xmlns:a16="http://schemas.microsoft.com/office/drawing/2014/main" id="{6C7020C3-E191-4338-9A02-AC567CFD03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3273" y="57846"/>
            <a:ext cx="1247775" cy="116205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A2DAA2C8-2A27-CB88-AE9A-B4A2576F59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1395" y="398965"/>
            <a:ext cx="2038686" cy="81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68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FF8747F-FF20-C066-6CB9-7EDD0295698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1675675" y="2122495"/>
            <a:ext cx="6630187" cy="3547032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D845261-E7CF-45B3-851F-D1808E40F53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0" t="5677" r="3555" b="10088"/>
          <a:stretch/>
        </p:blipFill>
        <p:spPr>
          <a:xfrm>
            <a:off x="328410" y="227862"/>
            <a:ext cx="2501524" cy="2216497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28FBFE12-DB4C-4B46-B8DC-35E9728B233B}"/>
              </a:ext>
            </a:extLst>
          </p:cNvPr>
          <p:cNvSpPr/>
          <p:nvPr/>
        </p:nvSpPr>
        <p:spPr>
          <a:xfrm>
            <a:off x="0" y="6186154"/>
            <a:ext cx="12192000" cy="671845"/>
          </a:xfrm>
          <a:prstGeom prst="rect">
            <a:avLst/>
          </a:prstGeom>
          <a:solidFill>
            <a:srgbClr val="3ACE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8AD5DBEA-836C-441E-9DF5-935A1CB6B597}"/>
              </a:ext>
            </a:extLst>
          </p:cNvPr>
          <p:cNvSpPr/>
          <p:nvPr/>
        </p:nvSpPr>
        <p:spPr>
          <a:xfrm>
            <a:off x="9965093" y="894342"/>
            <a:ext cx="2226797" cy="5291771"/>
          </a:xfrm>
          <a:prstGeom prst="rect">
            <a:avLst/>
          </a:prstGeom>
          <a:solidFill>
            <a:srgbClr val="3ACE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Freeform 5">
            <a:extLst>
              <a:ext uri="{FF2B5EF4-FFF2-40B4-BE49-F238E27FC236}">
                <a16:creationId xmlns:a16="http://schemas.microsoft.com/office/drawing/2014/main" id="{AF1DBD37-7833-47C6-B129-936CB1578B24}"/>
              </a:ext>
            </a:extLst>
          </p:cNvPr>
          <p:cNvSpPr>
            <a:spLocks/>
          </p:cNvSpPr>
          <p:nvPr/>
        </p:nvSpPr>
        <p:spPr bwMode="auto">
          <a:xfrm>
            <a:off x="8706329" y="4975705"/>
            <a:ext cx="1257993" cy="1210409"/>
          </a:xfrm>
          <a:custGeom>
            <a:avLst/>
            <a:gdLst>
              <a:gd name="T0" fmla="*/ 601 w 602"/>
              <a:gd name="T1" fmla="*/ 0 h 576"/>
              <a:gd name="T2" fmla="*/ 0 w 602"/>
              <a:gd name="T3" fmla="*/ 576 h 576"/>
              <a:gd name="T4" fmla="*/ 602 w 602"/>
              <a:gd name="T5" fmla="*/ 576 h 576"/>
              <a:gd name="T6" fmla="*/ 602 w 602"/>
              <a:gd name="T7" fmla="*/ 0 h 576"/>
              <a:gd name="T8" fmla="*/ 601 w 602"/>
              <a:gd name="T9" fmla="*/ 0 h 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2" h="576">
                <a:moveTo>
                  <a:pt x="601" y="0"/>
                </a:moveTo>
                <a:cubicBezTo>
                  <a:pt x="588" y="320"/>
                  <a:pt x="324" y="576"/>
                  <a:pt x="0" y="576"/>
                </a:cubicBezTo>
                <a:cubicBezTo>
                  <a:pt x="602" y="576"/>
                  <a:pt x="602" y="576"/>
                  <a:pt x="602" y="576"/>
                </a:cubicBezTo>
                <a:cubicBezTo>
                  <a:pt x="602" y="0"/>
                  <a:pt x="602" y="0"/>
                  <a:pt x="602" y="0"/>
                </a:cubicBezTo>
                <a:lnTo>
                  <a:pt x="601" y="0"/>
                </a:lnTo>
                <a:close/>
              </a:path>
            </a:pathLst>
          </a:custGeom>
          <a:solidFill>
            <a:srgbClr val="3ACEC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20" name="Rectángulo: una sola esquina redondeada 19">
            <a:extLst>
              <a:ext uri="{FF2B5EF4-FFF2-40B4-BE49-F238E27FC236}">
                <a16:creationId xmlns:a16="http://schemas.microsoft.com/office/drawing/2014/main" id="{A204C408-56D3-4825-9B9E-A1F25D6FC1D8}"/>
              </a:ext>
            </a:extLst>
          </p:cNvPr>
          <p:cNvSpPr/>
          <p:nvPr/>
        </p:nvSpPr>
        <p:spPr>
          <a:xfrm flipH="1">
            <a:off x="9964322" y="601582"/>
            <a:ext cx="2227678" cy="584371"/>
          </a:xfrm>
          <a:prstGeom prst="round1Rect">
            <a:avLst>
              <a:gd name="adj" fmla="val 39119"/>
            </a:avLst>
          </a:prstGeom>
          <a:solidFill>
            <a:srgbClr val="3ACEC9"/>
          </a:solidFill>
          <a:ln>
            <a:noFill/>
          </a:ln>
          <a:effectLst>
            <a:outerShdw blurRad="76200" dist="63500" dir="16200000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1" name="Rectángulo: una sola esquina redondeada 20">
            <a:extLst>
              <a:ext uri="{FF2B5EF4-FFF2-40B4-BE49-F238E27FC236}">
                <a16:creationId xmlns:a16="http://schemas.microsoft.com/office/drawing/2014/main" id="{8E48BCF2-A98B-48A6-9DF7-B19CDCD49D5D}"/>
              </a:ext>
            </a:extLst>
          </p:cNvPr>
          <p:cNvSpPr/>
          <p:nvPr/>
        </p:nvSpPr>
        <p:spPr>
          <a:xfrm flipH="1" flipV="1">
            <a:off x="9964322" y="-2881"/>
            <a:ext cx="2227678" cy="388975"/>
          </a:xfrm>
          <a:prstGeom prst="round1Rect">
            <a:avLst>
              <a:gd name="adj" fmla="val 50000"/>
            </a:avLst>
          </a:prstGeom>
          <a:solidFill>
            <a:srgbClr val="004278"/>
          </a:solidFill>
          <a:ln>
            <a:noFill/>
          </a:ln>
          <a:effectLst>
            <a:outerShdw blurRad="76200" dist="63500" dir="5400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6EBBB9A-20B5-49E8-BC58-A6757EC2D57D}"/>
              </a:ext>
            </a:extLst>
          </p:cNvPr>
          <p:cNvSpPr txBox="1"/>
          <p:nvPr/>
        </p:nvSpPr>
        <p:spPr>
          <a:xfrm>
            <a:off x="2761332" y="4986396"/>
            <a:ext cx="4213013" cy="120032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s-ES" sz="7200" i="1" dirty="0">
                <a:latin typeface="Century Gothic" panose="020B0502020202020204" pitchFamily="34" charset="0"/>
              </a:rPr>
              <a:t>¡Gracias!</a:t>
            </a:r>
            <a:endParaRPr lang="es-MX" sz="7200" i="1" dirty="0">
              <a:latin typeface="Century Gothic" panose="020B0502020202020204" pitchFamily="34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514D44B-2A44-3317-91A0-7469E6F059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4065" y="237840"/>
            <a:ext cx="5180561" cy="20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1200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COMIMSA 2022">
      <a:dk1>
        <a:sysClr val="windowText" lastClr="000000"/>
      </a:dk1>
      <a:lt1>
        <a:sysClr val="window" lastClr="FFFFFF"/>
      </a:lt1>
      <a:dk2>
        <a:srgbClr val="092D4B"/>
      </a:dk2>
      <a:lt2>
        <a:srgbClr val="563840"/>
      </a:lt2>
      <a:accent1>
        <a:srgbClr val="3B5393"/>
      </a:accent1>
      <a:accent2>
        <a:srgbClr val="D8732D"/>
      </a:accent2>
      <a:accent3>
        <a:srgbClr val="6C264B"/>
      </a:accent3>
      <a:accent4>
        <a:srgbClr val="D9D051"/>
      </a:accent4>
      <a:accent5>
        <a:srgbClr val="A1252F"/>
      </a:accent5>
      <a:accent6>
        <a:srgbClr val="2E6152"/>
      </a:accent6>
      <a:hlink>
        <a:srgbClr val="CEB66E"/>
      </a:hlink>
      <a:folHlink>
        <a:srgbClr val="99A2C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8203CFB3C1D5E4AB695B5FC0C87B415" ma:contentTypeVersion="14" ma:contentTypeDescription="Crear nuevo documento." ma:contentTypeScope="" ma:versionID="7666c7f454044422348a071f97d8b279">
  <xsd:schema xmlns:xsd="http://www.w3.org/2001/XMLSchema" xmlns:xs="http://www.w3.org/2001/XMLSchema" xmlns:p="http://schemas.microsoft.com/office/2006/metadata/properties" xmlns:ns3="9ea6f4da-ce3e-4b2b-9891-3d4f7f8ebdf4" xmlns:ns4="196e2864-71ab-47b6-877a-4bc597d8b95e" targetNamespace="http://schemas.microsoft.com/office/2006/metadata/properties" ma:root="true" ma:fieldsID="7e0c433688ba9b3673eb38be5b8a6139" ns3:_="" ns4:_="">
    <xsd:import namespace="9ea6f4da-ce3e-4b2b-9891-3d4f7f8ebdf4"/>
    <xsd:import namespace="196e2864-71ab-47b6-877a-4bc597d8b95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a6f4da-ce3e-4b2b-9891-3d4f7f8ebdf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6e2864-71ab-47b6-877a-4bc597d8b95e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Hash de la sugerencia para comparti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A56FD76-86AE-42EB-8F50-90497DB9C697}">
  <ds:schemaRefs>
    <ds:schemaRef ds:uri="http://purl.org/dc/elements/1.1/"/>
    <ds:schemaRef ds:uri="9ea6f4da-ce3e-4b2b-9891-3d4f7f8ebdf4"/>
    <ds:schemaRef ds:uri="http://purl.org/dc/terms/"/>
    <ds:schemaRef ds:uri="http://schemas.microsoft.com/office/infopath/2007/PartnerControls"/>
    <ds:schemaRef ds:uri="196e2864-71ab-47b6-877a-4bc597d8b95e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8CAD826E-B4AE-4577-A80E-D78E4A9CDA8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4BBF143-89F0-4EA0-B091-94388082ECA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a6f4da-ce3e-4b2b-9891-3d4f7f8ebdf4"/>
    <ds:schemaRef ds:uri="196e2864-71ab-47b6-877a-4bc597d8b95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5540</TotalTime>
  <Words>13</Words>
  <Application>Microsoft Office PowerPoint</Application>
  <PresentationFormat>Panorámica</PresentationFormat>
  <Paragraphs>3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Century Gothic</vt:lpstr>
      <vt:lpstr>IBM Plex Sans Condensed</vt:lpstr>
      <vt:lpstr>Trajan Pro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Perla Yolanda Alvarado Magallanes</dc:creator>
  <cp:lastModifiedBy>ABIGAIL DE JESUS PEREZ</cp:lastModifiedBy>
  <cp:revision>61</cp:revision>
  <dcterms:created xsi:type="dcterms:W3CDTF">2022-05-20T14:09:50Z</dcterms:created>
  <dcterms:modified xsi:type="dcterms:W3CDTF">2023-05-19T23:24:00Z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0x010100D8203CFB3C1D5E4AB695B5FC0C87B415</vt:lpwstr>
  </property>
</Properties>
</file>